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7102475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3" d="100"/>
          <a:sy n="63" d="100"/>
        </p:scale>
        <p:origin x="6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969D610-6B06-4904-89AB-659A76D751CD}" type="datetimeFigureOut">
              <a:rPr lang="nb-NO" smtClean="0"/>
              <a:t>15.01.2019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17" y="4861155"/>
            <a:ext cx="5682643" cy="4605821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2304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515CE147-3EFE-4CBE-9733-2512214DD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CE147-3EFE-4CBE-9733-2512214DDC2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3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CE147-3EFE-4CBE-9733-2512214DDC2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42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3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9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07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300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993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8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79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0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124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6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269C-1E6F-42A7-9ACC-A9819047AE04}" type="datetimeFigureOut">
              <a:rPr lang="nb-NO" smtClean="0"/>
              <a:t>15.01.2019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DAE2-EA98-4E62-B221-F9854E8BBC3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54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02624" cy="1152128"/>
          </a:xfrm>
        </p:spPr>
        <p:txBody>
          <a:bodyPr>
            <a:normAutofit fontScale="90000"/>
          </a:bodyPr>
          <a:lstStyle/>
          <a:p>
            <a:r>
              <a:rPr lang="nb-NO" dirty="0"/>
              <a:t>Detaljregulering </a:t>
            </a:r>
            <a:br>
              <a:rPr lang="nb-NO" dirty="0"/>
            </a:br>
            <a:r>
              <a:rPr lang="nb-NO" dirty="0"/>
              <a:t>Bertramjordet Borettslag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256"/>
            <a:ext cx="9144000" cy="35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2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nb-NO" dirty="0"/>
              <a:t>Hva er regulering?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124745"/>
            <a:ext cx="8075240" cy="2088232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En reguleringsplan er kommunens måte å styre utviklingen av et område på.</a:t>
            </a:r>
          </a:p>
          <a:p>
            <a:r>
              <a:rPr lang="nb-NO" dirty="0"/>
              <a:t>Det finne to typer reguleringsplaner;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Områderegulering (overordnet plan)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Detaljregulering (plan for et begrenset område.) </a:t>
            </a:r>
          </a:p>
          <a:p>
            <a:r>
              <a:rPr lang="nb-NO" dirty="0"/>
              <a:t>En regulering består av plankart og bestemmelser – som er de juridiske rammer.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55" y="3211632"/>
            <a:ext cx="6496813" cy="331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5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nb-NO" sz="4000" dirty="0"/>
              <a:t>Hvorfor skal vi regulere?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124743"/>
            <a:ext cx="8362900" cy="2185076"/>
          </a:xfrm>
        </p:spPr>
        <p:txBody>
          <a:bodyPr>
            <a:normAutofit fontScale="70000" lnSpcReduction="20000"/>
          </a:bodyPr>
          <a:lstStyle/>
          <a:p>
            <a:r>
              <a:rPr lang="nb-NO" sz="2900" dirty="0"/>
              <a:t>Borettslagets eiendom er fullt utbygget i iht. gjeldende regulering,  dvs. gjeldende regulering  gir ingen rom for nye tiltak.</a:t>
            </a:r>
          </a:p>
          <a:p>
            <a:r>
              <a:rPr lang="nb-NO" sz="2900" dirty="0"/>
              <a:t>Alle tiltak som medfører økning av bruksareal (BRA) medfører behov for ny reguleringsplan.  </a:t>
            </a:r>
          </a:p>
          <a:p>
            <a:r>
              <a:rPr lang="nb-NO" sz="2900" dirty="0"/>
              <a:t>Ny regulering skal åpne for mulige nye fremtidige tiltak.  </a:t>
            </a:r>
          </a:p>
          <a:p>
            <a:r>
              <a:rPr lang="nb-NO" sz="2900" dirty="0"/>
              <a:t>Tilrettelegge for videreutvikling og fornyelse av Bertramjordet </a:t>
            </a:r>
            <a:r>
              <a:rPr lang="nb-NO" dirty="0"/>
              <a:t>Borettslag.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10" y="3140968"/>
            <a:ext cx="6315610" cy="32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0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/>
          </a:bodyPr>
          <a:lstStyle/>
          <a:p>
            <a:r>
              <a:rPr lang="nb-NO" sz="4000" dirty="0"/>
              <a:t>Hvilke tiltak reguleringen åpner for.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24745"/>
            <a:ext cx="8219256" cy="3384376"/>
          </a:xfrm>
        </p:spPr>
        <p:txBody>
          <a:bodyPr>
            <a:noAutofit/>
          </a:bodyPr>
          <a:lstStyle/>
          <a:p>
            <a:r>
              <a:rPr lang="nb-NO" sz="2000" dirty="0"/>
              <a:t>Utvidelse av arealer for nye trapperom/</a:t>
            </a:r>
            <a:r>
              <a:rPr lang="nb-NO" sz="2000" dirty="0" err="1"/>
              <a:t>heishus</a:t>
            </a:r>
            <a:r>
              <a:rPr lang="nb-NO" sz="2000" dirty="0"/>
              <a:t> i blokker. Gir universell utformet adkomst til alle boliger i blokker. </a:t>
            </a:r>
          </a:p>
          <a:p>
            <a:r>
              <a:rPr lang="nb-NO" sz="2000" dirty="0"/>
              <a:t>Areal for garasjer for å erstatte garasjeplasser som  bortfaller pga. heiser   </a:t>
            </a:r>
          </a:p>
          <a:p>
            <a:r>
              <a:rPr lang="nb-NO" sz="2000" dirty="0"/>
              <a:t>Utvidelse av boligarealer i rekkehus </a:t>
            </a:r>
          </a:p>
          <a:p>
            <a:pPr marL="514350" indent="-514350">
              <a:buFont typeface="+mj-lt"/>
              <a:buAutoNum type="alphaLcPeriod"/>
            </a:pPr>
            <a:r>
              <a:rPr lang="nb-NO" sz="2000" dirty="0"/>
              <a:t>Påbygg- nytt loft </a:t>
            </a:r>
          </a:p>
          <a:p>
            <a:pPr marL="514350" indent="-514350">
              <a:buFont typeface="+mj-lt"/>
              <a:buAutoNum type="alphaLcPeriod"/>
            </a:pPr>
            <a:r>
              <a:rPr lang="nb-NO" sz="2000" dirty="0"/>
              <a:t>Tilbygg i en etasje– der det er plass til det. </a:t>
            </a:r>
          </a:p>
          <a:p>
            <a:r>
              <a:rPr lang="nb-NO" sz="2000" dirty="0"/>
              <a:t>Utvidelse av arealer /BRA for mindre bygg - til tekniske installasjoner og sykkelboder. </a:t>
            </a:r>
          </a:p>
          <a:p>
            <a:r>
              <a:rPr lang="nb-NO" sz="2000" dirty="0"/>
              <a:t>Alle nye tiltak må likevel omsøkes som byggesak til PBE.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6288"/>
            <a:ext cx="4320480" cy="19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4" y="4586288"/>
            <a:ext cx="4464638" cy="17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619944" y="6254105"/>
            <a:ext cx="8128520" cy="4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Rekkehusene i dag.                                                  Rekkehusene en dag i fremtiden?</a:t>
            </a:r>
          </a:p>
        </p:txBody>
      </p:sp>
    </p:spTree>
    <p:extLst>
      <p:ext uri="{BB962C8B-B14F-4D97-AF65-F5344CB8AC3E}">
        <p14:creationId xmlns:p14="http://schemas.microsoft.com/office/powerpoint/2010/main" val="35824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9944" y="6254105"/>
            <a:ext cx="8128520" cy="415255"/>
          </a:xfrm>
        </p:spPr>
        <p:txBody>
          <a:bodyPr>
            <a:normAutofit/>
          </a:bodyPr>
          <a:lstStyle/>
          <a:p>
            <a:r>
              <a:rPr lang="nb-NO" sz="1600" dirty="0"/>
              <a:t>Bertramjordet Borettslag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340769"/>
            <a:ext cx="7859216" cy="2592287"/>
          </a:xfrm>
        </p:spPr>
        <p:txBody>
          <a:bodyPr>
            <a:normAutofit fontScale="92500" lnSpcReduction="10000"/>
          </a:bodyPr>
          <a:lstStyle/>
          <a:p>
            <a:r>
              <a:rPr lang="nb-NO" sz="2200" dirty="0"/>
              <a:t>Definere programmet – Januar 2019</a:t>
            </a:r>
          </a:p>
          <a:p>
            <a:r>
              <a:rPr lang="nb-NO" sz="2200" dirty="0"/>
              <a:t>Oversende planspørsmål / bestille oppstartsmøte i Plan- og bygningsetaten(PBE)- Januar 2019</a:t>
            </a:r>
          </a:p>
          <a:p>
            <a:r>
              <a:rPr lang="nb-NO" sz="2200" dirty="0"/>
              <a:t>Oppstartsmøte med PBE- Februar 2019 </a:t>
            </a:r>
          </a:p>
          <a:p>
            <a:r>
              <a:rPr lang="nb-NO" sz="2200" dirty="0"/>
              <a:t>Varsle oppstart av regulering- innspill fra naboer, berørte og offentlige instanser-Mars 2019</a:t>
            </a:r>
          </a:p>
          <a:p>
            <a:r>
              <a:rPr lang="nb-NO" sz="2200" dirty="0"/>
              <a:t>Utarbeide og sende inn planforslag. Konsekvenser av planforslag må vurderes– April 2019 </a:t>
            </a:r>
          </a:p>
          <a:p>
            <a:endParaRPr lang="nb-NO" sz="2800" dirty="0"/>
          </a:p>
          <a:p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6324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19944" y="33265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dirty="0"/>
              <a:t>Reguleringsprosess-</a:t>
            </a:r>
            <a:r>
              <a:rPr lang="nb-NO" dirty="0"/>
              <a:t> privat</a:t>
            </a:r>
          </a:p>
        </p:txBody>
      </p:sp>
    </p:spTree>
    <p:extLst>
      <p:ext uri="{BB962C8B-B14F-4D97-AF65-F5344CB8AC3E}">
        <p14:creationId xmlns:p14="http://schemas.microsoft.com/office/powerpoint/2010/main" val="292250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b-NO" sz="4000" dirty="0"/>
              <a:t>Reguleringsprosess</a:t>
            </a:r>
            <a:r>
              <a:rPr lang="nb-NO" dirty="0"/>
              <a:t>-offentlig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80320"/>
          </a:xfrm>
        </p:spPr>
        <p:txBody>
          <a:bodyPr>
            <a:normAutofit fontScale="92500"/>
          </a:bodyPr>
          <a:lstStyle/>
          <a:p>
            <a:r>
              <a:rPr lang="nb-NO" sz="2200" dirty="0"/>
              <a:t>Administrasjonen/PBE mottar planforslag og skriver en saksutredning og innstilling til politisk behandling.  </a:t>
            </a:r>
          </a:p>
          <a:p>
            <a:r>
              <a:rPr lang="nb-NO" sz="2200" dirty="0"/>
              <a:t>Planforslaget forelegges planutvalget (politikerne) innen 12 uker etter at planforslaget er  er mottatt- og planen vedtas 1.gang. August 2019</a:t>
            </a:r>
          </a:p>
          <a:p>
            <a:r>
              <a:rPr lang="nb-NO" sz="2200" dirty="0"/>
              <a:t>Planforslaget legges på høring i 6 uker- og evt. justeringer medtas på bakgrunn av høringsinnspill. </a:t>
            </a:r>
          </a:p>
          <a:p>
            <a:r>
              <a:rPr lang="nb-NO" sz="2200" dirty="0"/>
              <a:t>Planforslaget vedtas 2.gang og deretter endelig vedtak- November 2019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5986"/>
            <a:ext cx="5795020" cy="23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619944" y="6254105"/>
            <a:ext cx="8128520" cy="4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Bertramjordet Borettslag en dag i fremtiden?</a:t>
            </a:r>
          </a:p>
        </p:txBody>
      </p:sp>
    </p:spTree>
    <p:extLst>
      <p:ext uri="{BB962C8B-B14F-4D97-AF65-F5344CB8AC3E}">
        <p14:creationId xmlns:p14="http://schemas.microsoft.com/office/powerpoint/2010/main" val="27975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88641"/>
            <a:ext cx="8075240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Og når regulering er vedtatt kan de tiltak borettslaget har besluttet å gjennomføre omsøkes PBE som ordinær byggesak og deretter bygges.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4" y="1484784"/>
            <a:ext cx="8279240" cy="41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80892"/>
              </p:ext>
            </p:extLst>
          </p:nvPr>
        </p:nvGraphicFramePr>
        <p:xfrm>
          <a:off x="2365454" y="5648878"/>
          <a:ext cx="6410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4" imgW="11323810" imgH="1905266" progId="MSPhotoEd.3">
                  <p:embed/>
                </p:oleObj>
              </mc:Choice>
              <mc:Fallback>
                <p:oleObj r:id="rId4" imgW="11323810" imgH="1905266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454" y="5648878"/>
                        <a:ext cx="64103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4" y="5630825"/>
            <a:ext cx="1593215" cy="115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1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364</Words>
  <Application>Microsoft Office PowerPoint</Application>
  <PresentationFormat>Skjermfremvisning (4:3)</PresentationFormat>
  <Paragraphs>38</Paragraphs>
  <Slides>7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Office-tema</vt:lpstr>
      <vt:lpstr>MSPhotoEd.3</vt:lpstr>
      <vt:lpstr>Detaljregulering  Bertramjordet Borettslag</vt:lpstr>
      <vt:lpstr>Hva er regulering? </vt:lpstr>
      <vt:lpstr>Hvorfor skal vi regulere? </vt:lpstr>
      <vt:lpstr>Hvilke tiltak reguleringen åpner for.</vt:lpstr>
      <vt:lpstr>Bertramjordet Borettslag i dag</vt:lpstr>
      <vt:lpstr>Reguleringsprosess-offentlig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Regulering Bertramjordet Borettslag</dc:title>
  <dc:creator>Kari</dc:creator>
  <cp:lastModifiedBy>Oddvar Hansen</cp:lastModifiedBy>
  <cp:revision>23</cp:revision>
  <cp:lastPrinted>2019-01-15T09:31:52Z</cp:lastPrinted>
  <dcterms:created xsi:type="dcterms:W3CDTF">2019-01-14T09:35:41Z</dcterms:created>
  <dcterms:modified xsi:type="dcterms:W3CDTF">2019-01-16T10:34:01Z</dcterms:modified>
</cp:coreProperties>
</file>